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95" d="100"/>
          <a:sy n="95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7F63B-35DD-43E1-A6EC-9A0F82B44FB2}" type="datetimeFigureOut">
              <a:rPr lang="ko-KR" altLang="en-US" smtClean="0"/>
              <a:t>2017-02-14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CB9B7-0171-46DB-BABA-784EA265E3C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4425" y="785794"/>
            <a:ext cx="6915150" cy="5343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174222" y="306926"/>
            <a:ext cx="6786610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 smtClean="0"/>
              <a:t>지역발전위원회 중점 추진방향 및 주요과제</a:t>
            </a:r>
            <a:endParaRPr lang="ko-KR" altLang="en-US" sz="1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화면 슬라이드 쇼(4:3)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sam</dc:creator>
  <cp:lastModifiedBy>sam</cp:lastModifiedBy>
  <cp:revision>2</cp:revision>
  <dcterms:created xsi:type="dcterms:W3CDTF">2017-02-14T13:48:50Z</dcterms:created>
  <dcterms:modified xsi:type="dcterms:W3CDTF">2017-02-14T13:56:07Z</dcterms:modified>
</cp:coreProperties>
</file>