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2" d="100"/>
          <a:sy n="62" d="100"/>
        </p:scale>
        <p:origin x="4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CC1D3C-11DD-572F-DA41-EA2B2D6D3D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B7CCE35-D6D3-C448-4739-9DE3F79A5B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729A1D9-C22F-9709-CE7A-ACB0F0202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CB90-8552-420E-A584-D795B7570D02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642B868-AAC7-5254-7562-9EA785300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53EEED5-926D-E6AB-C0B6-CF537983F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066EA-1D1B-4678-8341-6C6D1E0C24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2375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7865FA-7E94-9C72-7F8C-18D53C9D8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93DB7A3-92E0-4851-4E1A-67E2870201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D2B6613-BDF0-9C62-EA2C-B00FAB14B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CB90-8552-420E-A584-D795B7570D02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7FD9253-61DB-8508-BA88-B4E576AEF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BDDD71B-6791-8C83-2D1B-96BC02F53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066EA-1D1B-4678-8341-6C6D1E0C24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8432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5DFF2C4-0CD2-077C-8649-2091B0A947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C96C37A-0A3C-63E9-CA87-33A3381A92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63C28F1-437F-E89F-4521-A9C5E99EA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CB90-8552-420E-A584-D795B7570D02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84F62D3-D28B-8C45-BA04-16CC558A3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7ED0861-BE6F-AF0E-4516-3BF11E6E7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066EA-1D1B-4678-8341-6C6D1E0C24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2285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D76456-CAF2-38AF-B6B1-2AB7FC65B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CFC352-1341-50FB-73EE-017ECD629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BB41B4F-F635-E407-1501-8522BA929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CB90-8552-420E-A584-D795B7570D02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76A36C1-8F62-3BB6-2939-64208D345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B431AFE-BF5F-9324-F7F0-280DC429B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066EA-1D1B-4678-8341-6C6D1E0C24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437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4763E9-459E-3368-CF1A-B8880E8C4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D728C4B-DC90-43F5-1172-BE02186ED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0B89801-52AD-BF71-8377-417ACAE17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CB90-8552-420E-A584-D795B7570D02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4A3A4F8-409E-5D51-C496-43E524B9A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BE1F8E7-2669-AD2E-9FBD-F797BE06C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066EA-1D1B-4678-8341-6C6D1E0C24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8287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1D7D3-D966-1579-8532-0659BAA83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4FD6A54-D023-13D1-1799-F170B226B6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449AFE6-22E9-7464-9406-44892E590E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36991DF-8D12-2CB4-BD01-2DC448F42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CB90-8552-420E-A584-D795B7570D02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5929CA9-5084-28C6-36C8-DD4A15C91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0BDF083-949E-C8BA-9ABC-BCA568073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066EA-1D1B-4678-8341-6C6D1E0C24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9103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536C57-1331-4852-1020-50E10658F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4144949-C08F-39B4-CAF8-FBCBF86FB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832E3FD-CA68-8827-A9B4-C4E02D4CA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BBAA751-D65D-47F9-802A-C14BD9C602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D2F9958-B345-6E36-F0BC-97AAD5C33C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677E5B01-8654-783D-B697-55B062727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CB90-8552-420E-A584-D795B7570D02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025CDB6-D2B1-7B2E-9C33-F5869F293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DA15EE0A-B7C1-5DD9-8CFC-759A95002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066EA-1D1B-4678-8341-6C6D1E0C24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5426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43186C4-F754-FA0E-2C36-9F00B3A1A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7531F25-2862-93B1-7C5A-7BEF977C7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CB90-8552-420E-A584-D795B7570D02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5E3596A-8952-6D40-03E2-D49354274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AC65C00-49A6-D05A-3315-69F6A1249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066EA-1D1B-4678-8341-6C6D1E0C24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571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7587E3E-0DE0-70E9-7BFD-2F782FB83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CB90-8552-420E-A584-D795B7570D02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431EB0B-9266-CEDA-120C-12B9D88C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BA9FCA1-C730-9293-65C5-32DD98569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066EA-1D1B-4678-8341-6C6D1E0C24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866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352AEB-3263-6B22-8DE1-771B91701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2CE0959-CE6A-6709-EE2F-7480E4209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ECC0555-4A90-02B0-6893-5C24D7A9DE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65C2E02-C2BE-2270-812C-3547C4EC6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CB90-8552-420E-A584-D795B7570D02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8FB4F13-46D7-AD6C-D784-BEDC92250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A6D512E-961F-52A8-00C8-E9116850D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066EA-1D1B-4678-8341-6C6D1E0C24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351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398C105-04F7-4456-E036-A39C98F23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5040ACF6-CBF4-32CA-81C8-FBF07D9DBE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14C7B2A-AC60-3998-5497-1429DF973C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E492DEA-BF88-68DF-3B8B-245A1E480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CB90-8552-420E-A584-D795B7570D02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C6F1714-D056-B2A5-F9A4-658E03211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E80B4FC-F73B-34DB-C444-54B90164A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066EA-1D1B-4678-8341-6C6D1E0C24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8861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918854A-BBB4-1504-3CFC-F908321DB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EEC9718-66DE-B2F8-D0FC-41567A56E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18F9CE8-2AF7-8F3B-C48C-05C32C87D2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4CB90-8552-420E-A584-D795B7570D02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56ACCF4-311B-FCD5-0ECB-5CB21CAE8F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1DE3DB7-0302-873C-391E-56DA7BB81E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066EA-1D1B-4678-8341-6C6D1E0C24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2559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670DBD5-770C-4383-9F54-5B86E86BD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10277" y="0"/>
            <a:ext cx="9771446" cy="6858000"/>
          </a:xfrm>
          <a:custGeom>
            <a:avLst/>
            <a:gdLst>
              <a:gd name="connsiteX0" fmla="*/ 1422188 w 9771446"/>
              <a:gd name="connsiteY0" fmla="*/ 0 h 6858000"/>
              <a:gd name="connsiteX1" fmla="*/ 8349258 w 9771446"/>
              <a:gd name="connsiteY1" fmla="*/ 0 h 6858000"/>
              <a:gd name="connsiteX2" fmla="*/ 8502224 w 9771446"/>
              <a:gd name="connsiteY2" fmla="*/ 159673 h 6858000"/>
              <a:gd name="connsiteX3" fmla="*/ 9771446 w 9771446"/>
              <a:gd name="connsiteY3" fmla="*/ 3429001 h 6858000"/>
              <a:gd name="connsiteX4" fmla="*/ 8502224 w 9771446"/>
              <a:gd name="connsiteY4" fmla="*/ 6698330 h 6858000"/>
              <a:gd name="connsiteX5" fmla="*/ 8349260 w 9771446"/>
              <a:gd name="connsiteY5" fmla="*/ 6858000 h 6858000"/>
              <a:gd name="connsiteX6" fmla="*/ 1422186 w 9771446"/>
              <a:gd name="connsiteY6" fmla="*/ 6858000 h 6858000"/>
              <a:gd name="connsiteX7" fmla="*/ 1269223 w 9771446"/>
              <a:gd name="connsiteY7" fmla="*/ 6698330 h 6858000"/>
              <a:gd name="connsiteX8" fmla="*/ 0 w 9771446"/>
              <a:gd name="connsiteY8" fmla="*/ 3429001 h 6858000"/>
              <a:gd name="connsiteX9" fmla="*/ 1269223 w 9771446"/>
              <a:gd name="connsiteY9" fmla="*/ 15967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771446" h="6858000">
                <a:moveTo>
                  <a:pt x="1422188" y="0"/>
                </a:moveTo>
                <a:lnTo>
                  <a:pt x="8349258" y="0"/>
                </a:lnTo>
                <a:lnTo>
                  <a:pt x="8502224" y="159673"/>
                </a:lnTo>
                <a:cubicBezTo>
                  <a:pt x="9290813" y="1023162"/>
                  <a:pt x="9771446" y="2170221"/>
                  <a:pt x="9771446" y="3429001"/>
                </a:cubicBezTo>
                <a:cubicBezTo>
                  <a:pt x="9771446" y="4687781"/>
                  <a:pt x="9290813" y="5834840"/>
                  <a:pt x="8502224" y="6698330"/>
                </a:cubicBezTo>
                <a:lnTo>
                  <a:pt x="8349260" y="6858000"/>
                </a:lnTo>
                <a:lnTo>
                  <a:pt x="1422186" y="6858000"/>
                </a:lnTo>
                <a:lnTo>
                  <a:pt x="1269223" y="6698330"/>
                </a:lnTo>
                <a:cubicBezTo>
                  <a:pt x="480633" y="5834840"/>
                  <a:pt x="0" y="4687781"/>
                  <a:pt x="0" y="3429001"/>
                </a:cubicBezTo>
                <a:cubicBezTo>
                  <a:pt x="0" y="2170221"/>
                  <a:pt x="480633" y="1023162"/>
                  <a:pt x="1269223" y="159673"/>
                </a:cubicBezTo>
                <a:close/>
              </a:path>
            </a:pathLst>
          </a:custGeom>
          <a:solidFill>
            <a:schemeClr val="bg1">
              <a:lumMod val="8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7395F759-ECB4-9525-420C-0C8A0AFD5E4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68"/>
          <a:stretch/>
        </p:blipFill>
        <p:spPr>
          <a:xfrm>
            <a:off x="1460596" y="10"/>
            <a:ext cx="8988221" cy="6857990"/>
          </a:xfrm>
          <a:custGeom>
            <a:avLst/>
            <a:gdLst/>
            <a:ahLst/>
            <a:cxnLst/>
            <a:rect l="l" t="t" r="r" b="b"/>
            <a:pathLst>
              <a:path w="9270806" h="6858000">
                <a:moveTo>
                  <a:pt x="1503712" y="0"/>
                </a:moveTo>
                <a:lnTo>
                  <a:pt x="7767094" y="0"/>
                </a:lnTo>
                <a:lnTo>
                  <a:pt x="7913128" y="139721"/>
                </a:lnTo>
                <a:cubicBezTo>
                  <a:pt x="8751971" y="981521"/>
                  <a:pt x="9270806" y="2144457"/>
                  <a:pt x="9270806" y="3429000"/>
                </a:cubicBezTo>
                <a:cubicBezTo>
                  <a:pt x="9270806" y="4713544"/>
                  <a:pt x="8751971" y="5876479"/>
                  <a:pt x="7913128" y="6718279"/>
                </a:cubicBezTo>
                <a:lnTo>
                  <a:pt x="7767094" y="6858000"/>
                </a:lnTo>
                <a:lnTo>
                  <a:pt x="1503712" y="6858000"/>
                </a:lnTo>
                <a:lnTo>
                  <a:pt x="1357679" y="6718279"/>
                </a:lnTo>
                <a:cubicBezTo>
                  <a:pt x="518835" y="5876479"/>
                  <a:pt x="0" y="4713544"/>
                  <a:pt x="0" y="3429000"/>
                </a:cubicBezTo>
                <a:cubicBezTo>
                  <a:pt x="0" y="2144457"/>
                  <a:pt x="518835" y="981521"/>
                  <a:pt x="1357679" y="13972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899100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ous1@chol.com</dc:creator>
  <cp:lastModifiedBy>ous1@chol.com</cp:lastModifiedBy>
  <cp:revision>1</cp:revision>
  <dcterms:created xsi:type="dcterms:W3CDTF">2022-10-31T01:18:23Z</dcterms:created>
  <dcterms:modified xsi:type="dcterms:W3CDTF">2022-10-31T01:19:18Z</dcterms:modified>
</cp:coreProperties>
</file>