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C1B57B-8B0D-AC11-6535-C42D672A7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7EEB5B-541A-B89D-5F3D-25A30E2A3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3DB6940-8B2C-83DC-D853-181FF6FE3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D8D2B3-9594-0BD1-3501-78DC27251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5B0E4F-8935-6BBC-6220-940426E65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7656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664DC7-AF30-840C-CB09-D352557D4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FD2A678-BF4B-A131-B9A7-BDB4C27A9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F27B16-C589-753C-74F7-8FC08B519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01C511-856B-D41D-0CA8-BE04371BF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78682EB-2599-DB61-CF68-A4A76089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74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46C7705-5FE2-32B9-4F2F-1054BC85CD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3206F6A-A5E0-DF1F-60C2-0DEAA8DDC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8D21D42-2370-B11F-802E-D76A8F392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0A60161-148B-13F3-B657-F1DC690E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0BB6C4-0BF5-E938-C517-997C5DFDE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095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1BABEE-9C72-8439-5B76-81E1E0859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C62BBF-E840-4711-AF12-2689F6AA1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2FD739-066C-97AB-2632-ECC0E02C5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07C6B35-8997-E06C-9EA1-EFE6808E1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5C2256-DFB0-931B-2E43-07F2E4FFC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15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52CFC8-6E7D-3A1A-9BB1-5CDE1A47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CA239A2-8280-5E16-F6AF-9D7A2105A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AB1CB1-50CC-0EFE-0C62-76C27C595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858FE4-2CAC-4C3E-A4C9-D06F4551E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7A8CA2C-BF29-40E6-997D-E1BC0586D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044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D59FC0-1DDE-6B9C-22AE-6FF9121E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616080-75B0-D967-FDC8-AFE5B8533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DC73CAA-41E3-92F5-0C82-E43F20EEF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85326AE-3EC1-4C83-B685-8E65A001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8B565D3-F8C7-2BB3-AB3B-14BA8CC5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202D4D8-4D07-6899-5900-990BC8000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04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530A5F-64E2-F551-9912-2FA37D0B8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EED21BE-D892-38C2-6C8E-631D6905A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14FB977-2B6C-425D-B5CE-E40410E5C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D0A03D2-1C62-880A-DAC5-C1AA89A9E7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C389760-3879-5D1D-058D-C30BBF603B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D872C88-3AC0-38BF-6768-360150F30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4E738E6-2EEF-C83A-A548-9EE8F423C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F18CAF2-DB9F-356E-B670-3EF8AB73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28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D2CC5B-04FA-C836-EF6E-5CBE8319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6757D5-2DBF-542B-BC77-15B2A6E1A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DF80032-9AD3-26C2-34B7-A17E7785D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2DDD913-8865-837E-E8D5-D3AC29A5F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183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17660C7-1252-E744-E150-A10491573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2C82235-5B17-93B5-B652-18C400442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62448D4-3294-AC59-D8CF-D819BD84B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591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0F8FAC-0129-C669-DCC9-C2EBFD8EA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F874667-9767-FF9C-87F0-2380C5C62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F7D84CC-4331-B633-FF84-7376FC493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DD8446C-B2C0-71D3-396C-B9BCFEDFA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45FCB36-334B-73F9-03C6-285C89E6C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28AAF6B-0E09-B3D7-64C8-7E290D9D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063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171636-58F5-97C9-B12B-0E6AA5CAB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ECA407E-D7F4-40C7-4E42-B95367DE9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3D7EB2-64B2-847D-4F8A-E91693E4F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CA15464-ACE0-539F-706F-BD86814BA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54B488D-69BC-761F-079F-D6A64F6D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E532EFC-A2AA-13CC-9C4F-D126509DE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632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0337778-4732-A0F1-D6E1-8328432DE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8F7CF1D-0A36-3A26-07AD-DC2396CC5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DB20BC-D328-D3B2-24E0-D1389A3607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F5793-F92E-4EFB-BEE9-0CD7022A5CF8}" type="datetimeFigureOut">
              <a:rPr lang="ko-KR" altLang="en-US" smtClean="0"/>
              <a:t>2022-10-31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341B922-C812-41A2-0370-24C4BCDED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73FC0A0-0BC1-A268-A637-A71309E8E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1C0EE-27D6-41E8-9B37-FF985F4FC8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100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C234C32-B4EA-BA8B-5D58-26D9F9EA1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141" y="659259"/>
            <a:ext cx="10993560" cy="567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46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ous1@chol.com</dc:creator>
  <cp:lastModifiedBy>ous1@chol.com</cp:lastModifiedBy>
  <cp:revision>14</cp:revision>
  <cp:lastPrinted>2022-06-10T13:40:23Z</cp:lastPrinted>
  <dcterms:created xsi:type="dcterms:W3CDTF">2022-06-05T09:32:28Z</dcterms:created>
  <dcterms:modified xsi:type="dcterms:W3CDTF">2022-10-31T01:36:37Z</dcterms:modified>
</cp:coreProperties>
</file>